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5" d="100"/>
          <a:sy n="65" d="100"/>
        </p:scale>
        <p:origin x="337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B4D826-0903-4811-8D10-C4A9C265B989}" type="datetimeFigureOut">
              <a:rPr lang="en-GB" smtClean="0"/>
              <a:t>04/01/2023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AC12F8-4CF0-4DA2-90E6-13207137FCA8}" type="slidenum">
              <a:rPr lang="en-GB" smtClean="0"/>
              <a:t>‹#›</a:t>
            </a:fld>
            <a:endParaRPr lang="en-GB"/>
          </a:p>
        </p:txBody>
      </p:sp>
    </p:spTree>
    <p:extLst>
      <p:ext uri="{BB962C8B-B14F-4D97-AF65-F5344CB8AC3E}">
        <p14:creationId xmlns:p14="http://schemas.microsoft.com/office/powerpoint/2010/main" val="3010351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B4D826-0903-4811-8D10-C4A9C265B989}" type="datetimeFigureOut">
              <a:rPr lang="en-GB" smtClean="0"/>
              <a:t>04/01/2023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AC12F8-4CF0-4DA2-90E6-13207137FCA8}" type="slidenum">
              <a:rPr lang="en-GB" smtClean="0"/>
              <a:t>‹#›</a:t>
            </a:fld>
            <a:endParaRPr lang="en-GB"/>
          </a:p>
        </p:txBody>
      </p:sp>
    </p:spTree>
    <p:extLst>
      <p:ext uri="{BB962C8B-B14F-4D97-AF65-F5344CB8AC3E}">
        <p14:creationId xmlns:p14="http://schemas.microsoft.com/office/powerpoint/2010/main" val="3843409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B4D826-0903-4811-8D10-C4A9C265B989}" type="datetimeFigureOut">
              <a:rPr lang="en-GB" smtClean="0"/>
              <a:t>04/01/2023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AC12F8-4CF0-4DA2-90E6-13207137FCA8}" type="slidenum">
              <a:rPr lang="en-GB" smtClean="0"/>
              <a:t>‹#›</a:t>
            </a:fld>
            <a:endParaRPr lang="en-GB"/>
          </a:p>
        </p:txBody>
      </p:sp>
    </p:spTree>
    <p:extLst>
      <p:ext uri="{BB962C8B-B14F-4D97-AF65-F5344CB8AC3E}">
        <p14:creationId xmlns:p14="http://schemas.microsoft.com/office/powerpoint/2010/main" val="2550237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B4D826-0903-4811-8D10-C4A9C265B989}" type="datetimeFigureOut">
              <a:rPr lang="en-GB" smtClean="0"/>
              <a:t>04/01/2023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AC12F8-4CF0-4DA2-90E6-13207137FCA8}" type="slidenum">
              <a:rPr lang="en-GB" smtClean="0"/>
              <a:t>‹#›</a:t>
            </a:fld>
            <a:endParaRPr lang="en-GB"/>
          </a:p>
        </p:txBody>
      </p:sp>
    </p:spTree>
    <p:extLst>
      <p:ext uri="{BB962C8B-B14F-4D97-AF65-F5344CB8AC3E}">
        <p14:creationId xmlns:p14="http://schemas.microsoft.com/office/powerpoint/2010/main" val="357154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6B4D826-0903-4811-8D10-C4A9C265B989}" type="datetimeFigureOut">
              <a:rPr lang="en-GB" smtClean="0"/>
              <a:t>04/01/2023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AC12F8-4CF0-4DA2-90E6-13207137FCA8}" type="slidenum">
              <a:rPr lang="en-GB" smtClean="0"/>
              <a:t>‹#›</a:t>
            </a:fld>
            <a:endParaRPr lang="en-GB"/>
          </a:p>
        </p:txBody>
      </p:sp>
    </p:spTree>
    <p:extLst>
      <p:ext uri="{BB962C8B-B14F-4D97-AF65-F5344CB8AC3E}">
        <p14:creationId xmlns:p14="http://schemas.microsoft.com/office/powerpoint/2010/main" val="3854884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B4D826-0903-4811-8D10-C4A9C265B989}" type="datetimeFigureOut">
              <a:rPr lang="en-GB" smtClean="0"/>
              <a:t>04/01/2023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EAC12F8-4CF0-4DA2-90E6-13207137FCA8}" type="slidenum">
              <a:rPr lang="en-GB" smtClean="0"/>
              <a:t>‹#›</a:t>
            </a:fld>
            <a:endParaRPr lang="en-GB"/>
          </a:p>
        </p:txBody>
      </p:sp>
    </p:spTree>
    <p:extLst>
      <p:ext uri="{BB962C8B-B14F-4D97-AF65-F5344CB8AC3E}">
        <p14:creationId xmlns:p14="http://schemas.microsoft.com/office/powerpoint/2010/main" val="2626735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4453467"/>
            <a:ext cx="2901255" cy="65503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4453467"/>
            <a:ext cx="2915543" cy="65503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B4D826-0903-4811-8D10-C4A9C265B989}" type="datetimeFigureOut">
              <a:rPr lang="en-GB" smtClean="0"/>
              <a:t>04/01/2023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EAC12F8-4CF0-4DA2-90E6-13207137FCA8}" type="slidenum">
              <a:rPr lang="en-GB" smtClean="0"/>
              <a:t>‹#›</a:t>
            </a:fld>
            <a:endParaRPr lang="en-GB"/>
          </a:p>
        </p:txBody>
      </p:sp>
    </p:spTree>
    <p:extLst>
      <p:ext uri="{BB962C8B-B14F-4D97-AF65-F5344CB8AC3E}">
        <p14:creationId xmlns:p14="http://schemas.microsoft.com/office/powerpoint/2010/main" val="20068879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B4D826-0903-4811-8D10-C4A9C265B989}" type="datetimeFigureOut">
              <a:rPr lang="en-GB" smtClean="0"/>
              <a:t>04/01/2023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EAC12F8-4CF0-4DA2-90E6-13207137FCA8}" type="slidenum">
              <a:rPr lang="en-GB" smtClean="0"/>
              <a:t>‹#›</a:t>
            </a:fld>
            <a:endParaRPr lang="en-GB"/>
          </a:p>
        </p:txBody>
      </p:sp>
    </p:spTree>
    <p:extLst>
      <p:ext uri="{BB962C8B-B14F-4D97-AF65-F5344CB8AC3E}">
        <p14:creationId xmlns:p14="http://schemas.microsoft.com/office/powerpoint/2010/main" val="20549861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B4D826-0903-4811-8D10-C4A9C265B989}" type="datetimeFigureOut">
              <a:rPr lang="en-GB" smtClean="0"/>
              <a:t>04/01/2023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EAC12F8-4CF0-4DA2-90E6-13207137FCA8}" type="slidenum">
              <a:rPr lang="en-GB" smtClean="0"/>
              <a:t>‹#›</a:t>
            </a:fld>
            <a:endParaRPr lang="en-GB"/>
          </a:p>
        </p:txBody>
      </p:sp>
    </p:spTree>
    <p:extLst>
      <p:ext uri="{BB962C8B-B14F-4D97-AF65-F5344CB8AC3E}">
        <p14:creationId xmlns:p14="http://schemas.microsoft.com/office/powerpoint/2010/main" val="2770504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86B4D826-0903-4811-8D10-C4A9C265B989}" type="datetimeFigureOut">
              <a:rPr lang="en-GB" smtClean="0"/>
              <a:t>04/01/2023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EAC12F8-4CF0-4DA2-90E6-13207137FCA8}" type="slidenum">
              <a:rPr lang="en-GB" smtClean="0"/>
              <a:t>‹#›</a:t>
            </a:fld>
            <a:endParaRPr lang="en-GB"/>
          </a:p>
        </p:txBody>
      </p:sp>
    </p:spTree>
    <p:extLst>
      <p:ext uri="{BB962C8B-B14F-4D97-AF65-F5344CB8AC3E}">
        <p14:creationId xmlns:p14="http://schemas.microsoft.com/office/powerpoint/2010/main" val="3454795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86B4D826-0903-4811-8D10-C4A9C265B989}" type="datetimeFigureOut">
              <a:rPr lang="en-GB" smtClean="0"/>
              <a:t>04/01/2023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EAC12F8-4CF0-4DA2-90E6-13207137FCA8}" type="slidenum">
              <a:rPr lang="en-GB" smtClean="0"/>
              <a:t>‹#›</a:t>
            </a:fld>
            <a:endParaRPr lang="en-GB"/>
          </a:p>
        </p:txBody>
      </p:sp>
    </p:spTree>
    <p:extLst>
      <p:ext uri="{BB962C8B-B14F-4D97-AF65-F5344CB8AC3E}">
        <p14:creationId xmlns:p14="http://schemas.microsoft.com/office/powerpoint/2010/main" val="3613060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86B4D826-0903-4811-8D10-C4A9C265B989}" type="datetimeFigureOut">
              <a:rPr lang="en-GB" smtClean="0"/>
              <a:t>04/01/2023</a:t>
            </a:fld>
            <a:endParaRPr lang="en-GB"/>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2EAC12F8-4CF0-4DA2-90E6-13207137FCA8}" type="slidenum">
              <a:rPr lang="en-GB" smtClean="0"/>
              <a:t>‹#›</a:t>
            </a:fld>
            <a:endParaRPr lang="en-GB"/>
          </a:p>
        </p:txBody>
      </p:sp>
    </p:spTree>
    <p:extLst>
      <p:ext uri="{BB962C8B-B14F-4D97-AF65-F5344CB8AC3E}">
        <p14:creationId xmlns:p14="http://schemas.microsoft.com/office/powerpoint/2010/main" val="28361526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02809E5-F270-4BDD-9480-9CD64B2AC459}"/>
              </a:ext>
            </a:extLst>
          </p:cNvPr>
          <p:cNvSpPr txBox="1"/>
          <p:nvPr/>
        </p:nvSpPr>
        <p:spPr>
          <a:xfrm>
            <a:off x="262833" y="563220"/>
            <a:ext cx="6356555" cy="769441"/>
          </a:xfrm>
          <a:prstGeom prst="rect">
            <a:avLst/>
          </a:prstGeom>
          <a:noFill/>
        </p:spPr>
        <p:txBody>
          <a:bodyPr wrap="square" rtlCol="0">
            <a:spAutoFit/>
            <a:scene3d>
              <a:camera prst="orthographicFront">
                <a:rot lat="298856" lon="21573783" rev="21598856"/>
              </a:camera>
              <a:lightRig rig="threePt" dir="t"/>
            </a:scene3d>
            <a:sp3d extrusionH="57150">
              <a:bevelT w="38100" h="38100"/>
            </a:sp3d>
          </a:bodyPr>
          <a:lstStyle/>
          <a:p>
            <a:pPr algn="ctr"/>
            <a:r>
              <a:rPr lang="en-US" sz="2000" dirty="0">
                <a:latin typeface="Eras Bold ITC" panose="020B0907030504020204" pitchFamily="34" charset="0"/>
                <a:cs typeface="Arial" panose="020B0604020202020204" pitchFamily="34" charset="0"/>
              </a:rPr>
              <a:t>Design &amp; Technology </a:t>
            </a:r>
          </a:p>
          <a:p>
            <a:pPr algn="ctr"/>
            <a:r>
              <a:rPr lang="en-US" sz="2400" dirty="0">
                <a:solidFill>
                  <a:srgbClr val="00B0F0"/>
                </a:solidFill>
                <a:latin typeface="Arial" panose="020B0604020202020204" pitchFamily="34" charset="0"/>
                <a:cs typeface="Arial" panose="020B0604020202020204" pitchFamily="34" charset="0"/>
              </a:rPr>
              <a:t>Enrichment</a:t>
            </a:r>
            <a:endParaRPr lang="en-GB" sz="2400" dirty="0">
              <a:solidFill>
                <a:srgbClr val="00B0F0"/>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85740B8C-4BBA-4A4E-BBBA-9B7699909330}"/>
              </a:ext>
            </a:extLst>
          </p:cNvPr>
          <p:cNvSpPr txBox="1"/>
          <p:nvPr/>
        </p:nvSpPr>
        <p:spPr>
          <a:xfrm>
            <a:off x="250722" y="1947001"/>
            <a:ext cx="6356555" cy="2862322"/>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r>
              <a:rPr lang="en-US" sz="2000" dirty="0"/>
              <a:t>At Leopold Primary School, we enhance our Design &amp; Technology curriculum in a variety of engaging and interesting ways. We provide specialist support, where children have lessons taught by confident, skilled teachers, who provide projects that offer the children to learn valuable skills in all year groups. We focus on a range of topics such as food, structures, and mechanisms to ensure that our children get the most from our Design &amp; technology curriculum.</a:t>
            </a:r>
            <a:endParaRPr lang="en-GB" sz="2000"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5177B73A-120C-42A1-9B64-85F1BFB2A4AB}"/>
              </a:ext>
            </a:extLst>
          </p:cNvPr>
          <p:cNvSpPr txBox="1"/>
          <p:nvPr/>
        </p:nvSpPr>
        <p:spPr>
          <a:xfrm>
            <a:off x="98310" y="5298714"/>
            <a:ext cx="3489378" cy="378565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2000" dirty="0"/>
              <a:t>Leopold Primary School follows the Kapow website to deliver an engaging and meaningful curriculum. Leopold supports children in further creativity in Design &amp; Technology by using digital technology on websites such as Purple Mash which students can use to create wonderful works of design saved to their drive for teachers to see.</a:t>
            </a:r>
            <a:endParaRPr lang="en-GB" sz="20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39E3207E-9C0F-49BC-B36C-AE831E8480C3}"/>
              </a:ext>
            </a:extLst>
          </p:cNvPr>
          <p:cNvSpPr txBox="1"/>
          <p:nvPr/>
        </p:nvSpPr>
        <p:spPr>
          <a:xfrm>
            <a:off x="3184001" y="9206951"/>
            <a:ext cx="3489378" cy="1938992"/>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n-US" sz="2000" dirty="0"/>
              <a:t>At Leopold Primary School, pupils use our innovative technology to support them with their learning, be it for research or taking pictures of their learning</a:t>
            </a:r>
            <a:endParaRPr lang="en-GB" dirty="0"/>
          </a:p>
        </p:txBody>
      </p:sp>
      <p:pic>
        <p:nvPicPr>
          <p:cNvPr id="10" name="Picture 9">
            <a:extLst>
              <a:ext uri="{FF2B5EF4-FFF2-40B4-BE49-F238E27FC236}">
                <a16:creationId xmlns:a16="http://schemas.microsoft.com/office/drawing/2014/main" id="{2A60EE60-2A4A-4034-A42C-C382A53AA2D5}"/>
              </a:ext>
            </a:extLst>
          </p:cNvPr>
          <p:cNvPicPr>
            <a:picLocks noChangeAspect="1"/>
          </p:cNvPicPr>
          <p:nvPr/>
        </p:nvPicPr>
        <p:blipFill>
          <a:blip r:embed="rId2"/>
          <a:stretch>
            <a:fillRect/>
          </a:stretch>
        </p:blipFill>
        <p:spPr>
          <a:xfrm>
            <a:off x="4427970" y="5526006"/>
            <a:ext cx="1825658" cy="1511646"/>
          </a:xfrm>
          <a:prstGeom prst="rect">
            <a:avLst/>
          </a:prstGeom>
        </p:spPr>
      </p:pic>
      <p:pic>
        <p:nvPicPr>
          <p:cNvPr id="2" name="Picture 1">
            <a:extLst>
              <a:ext uri="{FF2B5EF4-FFF2-40B4-BE49-F238E27FC236}">
                <a16:creationId xmlns:a16="http://schemas.microsoft.com/office/drawing/2014/main" id="{DFE0D8DD-88A7-4DE6-976A-C1591963050E}"/>
              </a:ext>
            </a:extLst>
          </p:cNvPr>
          <p:cNvPicPr>
            <a:picLocks noChangeAspect="1"/>
          </p:cNvPicPr>
          <p:nvPr/>
        </p:nvPicPr>
        <p:blipFill>
          <a:blip r:embed="rId3"/>
          <a:stretch>
            <a:fillRect/>
          </a:stretch>
        </p:blipFill>
        <p:spPr>
          <a:xfrm>
            <a:off x="3785455" y="7519464"/>
            <a:ext cx="2974235" cy="866895"/>
          </a:xfrm>
          <a:prstGeom prst="rect">
            <a:avLst/>
          </a:prstGeom>
        </p:spPr>
      </p:pic>
      <p:pic>
        <p:nvPicPr>
          <p:cNvPr id="3" name="Picture 2">
            <a:extLst>
              <a:ext uri="{FF2B5EF4-FFF2-40B4-BE49-F238E27FC236}">
                <a16:creationId xmlns:a16="http://schemas.microsoft.com/office/drawing/2014/main" id="{2D92771B-F83F-42DF-BD0B-4C4AC5771CC1}"/>
              </a:ext>
            </a:extLst>
          </p:cNvPr>
          <p:cNvPicPr>
            <a:picLocks noChangeAspect="1"/>
          </p:cNvPicPr>
          <p:nvPr/>
        </p:nvPicPr>
        <p:blipFill>
          <a:blip r:embed="rId4"/>
          <a:stretch>
            <a:fillRect/>
          </a:stretch>
        </p:blipFill>
        <p:spPr>
          <a:xfrm>
            <a:off x="103193" y="8948919"/>
            <a:ext cx="1499987" cy="1380782"/>
          </a:xfrm>
          <a:prstGeom prst="rect">
            <a:avLst/>
          </a:prstGeom>
        </p:spPr>
      </p:pic>
      <p:pic>
        <p:nvPicPr>
          <p:cNvPr id="16" name="Picture 15">
            <a:extLst>
              <a:ext uri="{FF2B5EF4-FFF2-40B4-BE49-F238E27FC236}">
                <a16:creationId xmlns:a16="http://schemas.microsoft.com/office/drawing/2014/main" id="{53B5007C-498D-4863-BB82-D296DD922A97}"/>
              </a:ext>
            </a:extLst>
          </p:cNvPr>
          <p:cNvPicPr>
            <a:picLocks noChangeAspect="1"/>
          </p:cNvPicPr>
          <p:nvPr/>
        </p:nvPicPr>
        <p:blipFill>
          <a:blip r:embed="rId5"/>
          <a:stretch>
            <a:fillRect/>
          </a:stretch>
        </p:blipFill>
        <p:spPr>
          <a:xfrm>
            <a:off x="1373983" y="9919783"/>
            <a:ext cx="1499986" cy="1767840"/>
          </a:xfrm>
          <a:prstGeom prst="rect">
            <a:avLst/>
          </a:prstGeom>
        </p:spPr>
      </p:pic>
      <p:pic>
        <p:nvPicPr>
          <p:cNvPr id="8" name="Picture 7">
            <a:extLst>
              <a:ext uri="{FF2B5EF4-FFF2-40B4-BE49-F238E27FC236}">
                <a16:creationId xmlns:a16="http://schemas.microsoft.com/office/drawing/2014/main" id="{0A48D396-C771-4477-A4F8-85157DC0D82D}"/>
              </a:ext>
            </a:extLst>
          </p:cNvPr>
          <p:cNvPicPr>
            <a:picLocks noChangeAspect="1"/>
          </p:cNvPicPr>
          <p:nvPr/>
        </p:nvPicPr>
        <p:blipFill>
          <a:blip r:embed="rId6"/>
          <a:stretch>
            <a:fillRect/>
          </a:stretch>
        </p:blipFill>
        <p:spPr>
          <a:xfrm>
            <a:off x="5137279" y="419406"/>
            <a:ext cx="1457888" cy="769441"/>
          </a:xfrm>
          <a:prstGeom prst="rect">
            <a:avLst/>
          </a:prstGeom>
        </p:spPr>
      </p:pic>
    </p:spTree>
    <p:extLst>
      <p:ext uri="{BB962C8B-B14F-4D97-AF65-F5344CB8AC3E}">
        <p14:creationId xmlns:p14="http://schemas.microsoft.com/office/powerpoint/2010/main" val="372454515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TotalTime>
  <Words>168</Words>
  <Application>Microsoft Office PowerPoint</Application>
  <PresentationFormat>Widescreen</PresentationFormat>
  <Paragraphs>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Eras Bold ITC</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cfrancis</dc:creator>
  <cp:lastModifiedBy>Margaret Daly-Green</cp:lastModifiedBy>
  <cp:revision>4</cp:revision>
  <dcterms:created xsi:type="dcterms:W3CDTF">2022-02-24T07:01:17Z</dcterms:created>
  <dcterms:modified xsi:type="dcterms:W3CDTF">2023-01-04T14:35:33Z</dcterms:modified>
</cp:coreProperties>
</file>